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58" r:id="rId5"/>
    <p:sldId id="268" r:id="rId6"/>
    <p:sldId id="259" r:id="rId7"/>
    <p:sldId id="269" r:id="rId8"/>
    <p:sldId id="260" r:id="rId9"/>
    <p:sldId id="270" r:id="rId10"/>
    <p:sldId id="261" r:id="rId11"/>
    <p:sldId id="271" r:id="rId12"/>
    <p:sldId id="262" r:id="rId13"/>
    <p:sldId id="272" r:id="rId14"/>
    <p:sldId id="263" r:id="rId15"/>
    <p:sldId id="273" r:id="rId16"/>
    <p:sldId id="265" r:id="rId17"/>
    <p:sldId id="274" r:id="rId18"/>
    <p:sldId id="264" r:id="rId19"/>
    <p:sldId id="275" r:id="rId20"/>
    <p:sldId id="266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SG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SG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ABD722-3B3A-4593-B691-5758E0C0073E}" type="datetimeFigureOut">
              <a:rPr lang="en-SG" smtClean="0"/>
              <a:pPr/>
              <a:t>4/7/2012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SG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CA2B06-7855-4E88-8C80-49A863597485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600" dirty="0" smtClean="0"/>
              <a:t>有奖问答比赛</a:t>
            </a:r>
            <a:endParaRPr lang="en-SG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抢答成功有奖噢 </a:t>
            </a:r>
            <a:endParaRPr lang="en-SG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4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628800"/>
            <a:ext cx="2376264" cy="3387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9600" dirty="0" smtClean="0"/>
              <a:t>社会关系</a:t>
            </a:r>
            <a:endParaRPr lang="en-SG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5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988840"/>
            <a:ext cx="3960440" cy="26595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9600" dirty="0" smtClean="0"/>
              <a:t>风俗与传统</a:t>
            </a:r>
            <a:endParaRPr lang="en-SG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6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628799"/>
            <a:ext cx="3240360" cy="3557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6000" dirty="0" smtClean="0"/>
              <a:t>烹饪传统</a:t>
            </a:r>
            <a:endParaRPr lang="en-US" altLang="zh-CN" sz="6000" dirty="0" smtClean="0"/>
          </a:p>
          <a:p>
            <a:r>
              <a:rPr lang="zh-CN" altLang="en-US" sz="6000" dirty="0" smtClean="0"/>
              <a:t>文化的多元性 </a:t>
            </a:r>
            <a:endParaRPr lang="en-US" altLang="zh-CN" sz="6000" dirty="0" smtClean="0"/>
          </a:p>
          <a:p>
            <a:endParaRPr lang="en-US" altLang="zh-CN" sz="6000" dirty="0" smtClean="0"/>
          </a:p>
          <a:p>
            <a:r>
              <a:rPr lang="zh-CN" altLang="en-US" sz="6000" dirty="0" smtClean="0"/>
              <a:t>饮食</a:t>
            </a:r>
            <a:endParaRPr lang="en-US" altLang="zh-CN" sz="6000" dirty="0" smtClean="0"/>
          </a:p>
          <a:p>
            <a:r>
              <a:rPr lang="zh-CN" altLang="en-US" sz="6000" dirty="0" smtClean="0"/>
              <a:t>风俗与传统</a:t>
            </a:r>
            <a:endParaRPr lang="en-US" altLang="zh-CN" sz="6000" dirty="0" smtClean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1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86062" y="3222625"/>
            <a:ext cx="2809875" cy="1628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6600" dirty="0" smtClean="0"/>
              <a:t>语言的多样性</a:t>
            </a:r>
            <a:endParaRPr lang="en-US" altLang="zh-CN" sz="6600" dirty="0" smtClean="0"/>
          </a:p>
          <a:p>
            <a:r>
              <a:rPr lang="zh-CN" altLang="en-US" sz="6600" dirty="0" smtClean="0"/>
              <a:t>文化的多样性</a:t>
            </a:r>
            <a:endParaRPr lang="en-SG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10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340768"/>
            <a:ext cx="3600400" cy="42062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6600" dirty="0" smtClean="0"/>
              <a:t>原汁原味</a:t>
            </a:r>
            <a:endParaRPr lang="en-US" altLang="zh-CN" sz="6600" dirty="0" smtClean="0"/>
          </a:p>
          <a:p>
            <a:r>
              <a:rPr lang="en-US" sz="6600" dirty="0" smtClean="0"/>
              <a:t>Authentic Performance!!!</a:t>
            </a:r>
            <a:endParaRPr lang="en-SG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SG" dirty="0"/>
          </a:p>
        </p:txBody>
      </p:sp>
      <p:pic>
        <p:nvPicPr>
          <p:cNvPr id="4" name="Content Placeholder 3" descr="download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844824"/>
            <a:ext cx="3312368" cy="3336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7" name="Content Placeholder 6" descr="images (1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772816"/>
            <a:ext cx="1752600" cy="2609850"/>
          </a:xfrm>
        </p:spPr>
      </p:pic>
      <p:pic>
        <p:nvPicPr>
          <p:cNvPr id="8" name="Picture 7" descr="images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1844824"/>
            <a:ext cx="3133725" cy="1457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9600" b="1" dirty="0" smtClean="0"/>
              <a:t>18</a:t>
            </a:r>
            <a:r>
              <a:rPr lang="zh-CN" altLang="en-US" sz="9600" b="1" dirty="0" smtClean="0"/>
              <a:t>读</a:t>
            </a:r>
            <a:endParaRPr lang="en-US" altLang="zh-CN" sz="9600" b="1" dirty="0" smtClean="0"/>
          </a:p>
          <a:p>
            <a:r>
              <a:rPr lang="en-US" altLang="zh-CN" sz="9600" b="1" dirty="0" smtClean="0"/>
              <a:t>12</a:t>
            </a:r>
            <a:r>
              <a:rPr lang="zh-CN" altLang="en-US" sz="9600" b="1" dirty="0" smtClean="0"/>
              <a:t>写</a:t>
            </a:r>
            <a:endParaRPr lang="en-SG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9600" dirty="0" smtClean="0"/>
              <a:t>偏见</a:t>
            </a:r>
            <a:endParaRPr lang="en-US" altLang="zh-CN" sz="9600" dirty="0" smtClean="0"/>
          </a:p>
          <a:p>
            <a:r>
              <a:rPr lang="zh-CN" altLang="en-US" sz="9600" dirty="0" smtClean="0"/>
              <a:t>全球性问题</a:t>
            </a:r>
            <a:endParaRPr lang="en-SG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43808" y="1772816"/>
            <a:ext cx="3243238" cy="3286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8800" dirty="0" smtClean="0"/>
              <a:t>互联网</a:t>
            </a:r>
            <a:endParaRPr lang="en-US" altLang="zh-CN" sz="8800" dirty="0" smtClean="0"/>
          </a:p>
          <a:p>
            <a:r>
              <a:rPr lang="zh-CN" altLang="en-US" sz="8800" dirty="0" smtClean="0"/>
              <a:t>通讯与媒体</a:t>
            </a:r>
            <a:endParaRPr lang="en-SG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412776"/>
            <a:ext cx="3528392" cy="37722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9600" dirty="0" smtClean="0"/>
              <a:t>旅游</a:t>
            </a:r>
            <a:endParaRPr lang="en-US" altLang="zh-CN" sz="9600" dirty="0" smtClean="0"/>
          </a:p>
          <a:p>
            <a:r>
              <a:rPr lang="zh-CN" altLang="en-US" sz="9600" dirty="0" smtClean="0"/>
              <a:t>休闲</a:t>
            </a:r>
            <a:endParaRPr lang="en-SG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pic>
        <p:nvPicPr>
          <p:cNvPr id="4" name="Content Placeholder 3" descr="images (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700808"/>
            <a:ext cx="4536504" cy="339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sz="16600" dirty="0" smtClean="0"/>
              <a:t>健康</a:t>
            </a:r>
            <a:endParaRPr lang="en-SG" sz="1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</TotalTime>
  <Words>83</Words>
  <Application>Microsoft Office PowerPoint</Application>
  <PresentationFormat>On-screen Show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Oriel</vt:lpstr>
      <vt:lpstr>有奖问答比赛</vt:lpstr>
      <vt:lpstr>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有奖问答比赛</dc:title>
  <dc:creator>Goh Choon Boon</dc:creator>
  <cp:lastModifiedBy>Goh Choon Boon</cp:lastModifiedBy>
  <cp:revision>16</cp:revision>
  <dcterms:created xsi:type="dcterms:W3CDTF">2012-07-04T02:52:26Z</dcterms:created>
  <dcterms:modified xsi:type="dcterms:W3CDTF">2012-07-04T05:56:31Z</dcterms:modified>
</cp:coreProperties>
</file>